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97B-19C2-448C-875E-6F54E1A51063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85740-25E9-400D-922B-5BCF771E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97B-19C2-448C-875E-6F54E1A51063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85740-25E9-400D-922B-5BCF771E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97B-19C2-448C-875E-6F54E1A51063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85740-25E9-400D-922B-5BCF771E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97B-19C2-448C-875E-6F54E1A51063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85740-25E9-400D-922B-5BCF771E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97B-19C2-448C-875E-6F54E1A51063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85740-25E9-400D-922B-5BCF771E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97B-19C2-448C-875E-6F54E1A51063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85740-25E9-400D-922B-5BCF771E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97B-19C2-448C-875E-6F54E1A51063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85740-25E9-400D-922B-5BCF771E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97B-19C2-448C-875E-6F54E1A51063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85740-25E9-400D-922B-5BCF771E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97B-19C2-448C-875E-6F54E1A51063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85740-25E9-400D-922B-5BCF771E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97B-19C2-448C-875E-6F54E1A51063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85740-25E9-400D-922B-5BCF771E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97B-19C2-448C-875E-6F54E1A51063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F85740-25E9-400D-922B-5BCF771E47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88297B-19C2-448C-875E-6F54E1A51063}" type="datetimeFigureOut">
              <a:rPr lang="en-US" smtClean="0"/>
              <a:pPr/>
              <a:t>6/22/2009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F85740-25E9-400D-922B-5BCF771E473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Computer Hardware Photo Album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smtClean="0"/>
              <a:t>Todd </a:t>
            </a:r>
            <a:r>
              <a:rPr lang="en-US" dirty="0" err="1" smtClean="0"/>
              <a:t>Arends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icroprocessor-athlon-64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90488"/>
            <a:ext cx="9144000" cy="6675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icroprocessor-intro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784350" y="0"/>
            <a:ext cx="55753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therboard-dimm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therboard-sodimm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742950"/>
            <a:ext cx="9144000" cy="537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xterior Case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rdware elements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0638" y="0"/>
            <a:ext cx="91011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therboard-callouts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465138" y="0"/>
            <a:ext cx="82137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gp-pci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therboard3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88900" y="0"/>
            <a:ext cx="89646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ci-express-5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582613"/>
            <a:ext cx="9144000" cy="569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gp-card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400050"/>
            <a:ext cx="9144000" cy="605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os-ch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</TotalTime>
  <Words>7</Words>
  <Application>Microsoft Office PowerPoint</Application>
  <PresentationFormat>On-screen Show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Computer Hardware Photo Album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University of Sioux Falls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toarends</dc:creator>
  <cp:lastModifiedBy>toarends</cp:lastModifiedBy>
  <cp:revision>3</cp:revision>
  <dcterms:created xsi:type="dcterms:W3CDTF">2009-06-22T18:25:56Z</dcterms:created>
  <dcterms:modified xsi:type="dcterms:W3CDTF">2009-06-22T19:03:58Z</dcterms:modified>
</cp:coreProperties>
</file>